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53" d="100"/>
          <a:sy n="53" d="100"/>
        </p:scale>
        <p:origin x="84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F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83D29-DAF2-405E-83ED-2E188DD59C64}" type="datetimeFigureOut">
              <a:rPr lang="fr-BF" smtClean="0"/>
              <a:t>18/04/2021</a:t>
            </a:fld>
            <a:endParaRPr lang="fr-BF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F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F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55EE1-4912-48FB-B5E9-D8BE5115E6F4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203438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5EE1-4912-48FB-B5E9-D8BE5115E6F4}" type="slidenum">
              <a:rPr lang="fr-BF" smtClean="0"/>
              <a:t>1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319705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Total vacinado por CS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Evolução diária do total vacinado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Evolução diária do total vacinado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app.powerbi.com/groups/me/reports/a5f33b7e-46ca-4aeb-8900-03baed86ecc4?pbi_source=PowerPo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a5f33b7e-46ca-4aeb-8900-03baed86ecc4/ReportSection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a5f33b7e-46ca-4aeb-8900-03baed86ecc4/ReportSection3d0889d43197387c5061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828800"/>
            <a:ext cx="12192000" cy="2779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90204" pitchFamily="34" charset="0"/>
              </a:rPr>
              <a:t>Monitoramento_Vacinacao_COVAX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90204" pitchFamily="34" charset="0"/>
              </a:rPr>
              <a:t>_</a:t>
            </a:r>
            <a:b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90204" pitchFamily="34" charset="0"/>
              </a:rPr>
            </a:b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90204" pitchFamily="34" charset="0"/>
              </a:rPr>
              <a:t>Guinée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90204" pitchFamily="34" charset="0"/>
              </a:rPr>
              <a:t> Bissau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4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17/04/2021 20:37:15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2"/>
            <a:ext cx="275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17/04/2021 20:31:31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2173458" cy="358389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ard, Total vacinado por CS, Evolução diária do total vacinado, card, card, card, card, card, textbox, image, textbox, image, textbox, 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ard, Evolução diária do total vacinado, card, card, textbox, textbox, image, textbox, card, image, image, image, image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204</Words>
  <Application>Microsoft Office PowerPoint</Application>
  <PresentationFormat>Grand écran</PresentationFormat>
  <Paragraphs>88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Segoe UI</vt:lpstr>
      <vt:lpstr>Segoe UI Semibold</vt:lpstr>
      <vt:lpstr>Custom Design</vt:lpstr>
      <vt:lpstr>Monitoramento_Vacinacao_COVAX_ Guinée Bissau</vt:lpstr>
      <vt:lpstr>Page 1</vt:lpstr>
      <vt:lpstr>Page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TIDIANE GANAME</cp:lastModifiedBy>
  <cp:revision>7</cp:revision>
  <dcterms:created xsi:type="dcterms:W3CDTF">2016-09-04T11:54:55Z</dcterms:created>
  <dcterms:modified xsi:type="dcterms:W3CDTF">2021-04-18T11:00:12Z</dcterms:modified>
</cp:coreProperties>
</file>